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191" autoAdjust="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AF49-DA33-4896-BDC0-3B8ABA5AA29E}" type="datetimeFigureOut">
              <a:rPr lang="zh-CN" altLang="en-US" smtClean="0"/>
              <a:t>2018/4/27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F8B-A9F7-4EB2-82D6-C7ACD2FE29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20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AF49-DA33-4896-BDC0-3B8ABA5AA29E}" type="datetimeFigureOut">
              <a:rPr lang="zh-CN" altLang="en-US" smtClean="0"/>
              <a:t>2018/4/27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F8B-A9F7-4EB2-82D6-C7ACD2FE29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57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AF49-DA33-4896-BDC0-3B8ABA5AA29E}" type="datetimeFigureOut">
              <a:rPr lang="zh-CN" altLang="en-US" smtClean="0"/>
              <a:t>2018/4/27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F8B-A9F7-4EB2-82D6-C7ACD2FE29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68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AF49-DA33-4896-BDC0-3B8ABA5AA29E}" type="datetimeFigureOut">
              <a:rPr lang="zh-CN" altLang="en-US" smtClean="0"/>
              <a:t>2018/4/27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F8B-A9F7-4EB2-82D6-C7ACD2FE29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41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AF49-DA33-4896-BDC0-3B8ABA5AA29E}" type="datetimeFigureOut">
              <a:rPr lang="zh-CN" altLang="en-US" smtClean="0"/>
              <a:t>2018/4/27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F8B-A9F7-4EB2-82D6-C7ACD2FE29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31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AF49-DA33-4896-BDC0-3B8ABA5AA29E}" type="datetimeFigureOut">
              <a:rPr lang="zh-CN" altLang="en-US" smtClean="0"/>
              <a:t>2018/4/27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F8B-A9F7-4EB2-82D6-C7ACD2FE29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81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AF49-DA33-4896-BDC0-3B8ABA5AA29E}" type="datetimeFigureOut">
              <a:rPr lang="zh-CN" altLang="en-US" smtClean="0"/>
              <a:t>2018/4/27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F8B-A9F7-4EB2-82D6-C7ACD2FE29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20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AF49-DA33-4896-BDC0-3B8ABA5AA29E}" type="datetimeFigureOut">
              <a:rPr lang="zh-CN" altLang="en-US" smtClean="0"/>
              <a:t>2018/4/27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F8B-A9F7-4EB2-82D6-C7ACD2FE29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74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AF49-DA33-4896-BDC0-3B8ABA5AA29E}" type="datetimeFigureOut">
              <a:rPr lang="zh-CN" altLang="en-US" smtClean="0"/>
              <a:t>2018/4/27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F8B-A9F7-4EB2-82D6-C7ACD2FE297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" y="-11113"/>
            <a:ext cx="8543926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71" y="161925"/>
            <a:ext cx="348773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18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AF49-DA33-4896-BDC0-3B8ABA5AA29E}" type="datetimeFigureOut">
              <a:rPr lang="zh-CN" altLang="en-US" smtClean="0"/>
              <a:t>2018/4/27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F8B-A9F7-4EB2-82D6-C7ACD2FE29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20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AF49-DA33-4896-BDC0-3B8ABA5AA29E}" type="datetimeFigureOut">
              <a:rPr lang="zh-CN" altLang="en-US" smtClean="0"/>
              <a:t>2018/4/27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F8B-A9F7-4EB2-82D6-C7ACD2FE29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92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BAF49-DA33-4896-BDC0-3B8ABA5AA29E}" type="datetimeFigureOut">
              <a:rPr lang="zh-CN" altLang="en-US" smtClean="0"/>
              <a:t>2018/4/27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BCF8B-A9F7-4EB2-82D6-C7ACD2FE29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88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32" y="1233577"/>
            <a:ext cx="6459285" cy="546052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3463" y="1940555"/>
            <a:ext cx="514134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超星教师发展直播课堂第二季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登录学习说明（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endParaRPr lang="en-US" altLang="zh-CN" sz="1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endParaRPr lang="en-US" altLang="zh-CN" sz="1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endParaRPr lang="en-US" altLang="zh-CN" sz="1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spc="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潍坊医学院教务处</a:t>
            </a:r>
            <a:endParaRPr lang="en-US" altLang="zh-CN" sz="2000" b="1" spc="2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spc="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教师发展中心</a:t>
            </a:r>
          </a:p>
        </p:txBody>
      </p:sp>
    </p:spTree>
    <p:extLst>
      <p:ext uri="{BB962C8B-B14F-4D97-AF65-F5344CB8AC3E}">
        <p14:creationId xmlns:p14="http://schemas.microsoft.com/office/powerpoint/2010/main" val="4111048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98" y="1457863"/>
            <a:ext cx="2963459" cy="47979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515" y="3450566"/>
            <a:ext cx="663687" cy="64666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926467" y="3450566"/>
            <a:ext cx="239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等待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直播！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23637" y="6116130"/>
            <a:ext cx="2181936" cy="2329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874589" y="6047921"/>
            <a:ext cx="1893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打开直播内容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517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3192" y="1882451"/>
            <a:ext cx="5996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B0B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网址：</a:t>
            </a:r>
            <a:r>
              <a:rPr lang="en-US" altLang="zh-CN" b="1" dirty="0" smtClean="0">
                <a:solidFill>
                  <a:srgbClr val="0B0B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http://wfmc.ctld.chaoxing.com/portal</a:t>
            </a:r>
            <a:endParaRPr lang="zh-CN" altLang="en-US" b="1" dirty="0">
              <a:solidFill>
                <a:srgbClr val="0B0B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47759" y="1293584"/>
            <a:ext cx="4806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超星直播课堂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网页版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92" y="2323681"/>
            <a:ext cx="6914735" cy="4031353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5907189" y="2251783"/>
            <a:ext cx="647363" cy="4855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072" y="2323681"/>
            <a:ext cx="4773312" cy="2959487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>
            <a:off x="6554552" y="2573267"/>
            <a:ext cx="1476919" cy="9710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7564143" y="4802623"/>
            <a:ext cx="2702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工号：（上网认证工号）</a:t>
            </a:r>
            <a:endParaRPr lang="en-US" altLang="zh-CN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密码：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123456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验证码：</a:t>
            </a:r>
            <a:endParaRPr lang="en-US" altLang="zh-CN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点击：登录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443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82" y="1553671"/>
            <a:ext cx="7408737" cy="5231501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6303697" y="1650775"/>
            <a:ext cx="614994" cy="29131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056889" y="951121"/>
            <a:ext cx="110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工号登录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6611194" y="1288085"/>
            <a:ext cx="0" cy="3303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6959151" y="1634591"/>
            <a:ext cx="453153" cy="30749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7412304" y="1796432"/>
            <a:ext cx="87394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8342889" y="1650775"/>
            <a:ext cx="182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点击：学习空间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631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48" y="1901628"/>
            <a:ext cx="7199705" cy="47372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52560" y="1489166"/>
            <a:ext cx="4183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登录个人学习空间：点击“线上进修”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3412" y="3552404"/>
            <a:ext cx="979137" cy="21848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160" y="1901628"/>
            <a:ext cx="3978544" cy="4656966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V="1">
            <a:off x="1982549" y="3406747"/>
            <a:ext cx="8723214" cy="25489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0689579" y="2516623"/>
            <a:ext cx="1181437" cy="11450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4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64" y="2103929"/>
            <a:ext cx="6150140" cy="428877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52560" y="1532296"/>
            <a:ext cx="4183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直播课堂内容页面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11504" y="4790485"/>
            <a:ext cx="1885445" cy="16993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264" y="1814638"/>
            <a:ext cx="3928615" cy="486735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93557" y="1445306"/>
            <a:ext cx="358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日直播内容：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29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924" y="2628991"/>
            <a:ext cx="3093517" cy="30791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15924" y="2173283"/>
            <a:ext cx="33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扫码下载学习通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386" y="2180425"/>
            <a:ext cx="3195344" cy="4049005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8399997" y="5197014"/>
            <a:ext cx="1114425" cy="900113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115924" y="5819382"/>
            <a:ext cx="313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选择机构账号登录</a:t>
            </a:r>
            <a:endParaRPr lang="en-US" altLang="zh-CN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4563413" y="4235574"/>
            <a:ext cx="3704288" cy="133529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074051" y="1370584"/>
            <a:ext cx="4806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超星直播课堂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学习通版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98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6528" y="1745336"/>
            <a:ext cx="27025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填写机构名称：</a:t>
            </a:r>
            <a:endParaRPr lang="en-US" altLang="zh-CN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潍坊医学院</a:t>
            </a:r>
            <a:endParaRPr lang="en-US" altLang="zh-CN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工号：（上网认证工号）</a:t>
            </a:r>
            <a:endParaRPr lang="en-US" altLang="zh-CN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密码：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123456</a:t>
            </a:r>
          </a:p>
          <a:p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点击登录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b="42702"/>
          <a:stretch/>
        </p:blipFill>
        <p:spPr>
          <a:xfrm>
            <a:off x="3469072" y="1828798"/>
            <a:ext cx="2931728" cy="45150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842" y="1828798"/>
            <a:ext cx="2793861" cy="4411566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6837842" y="5836549"/>
            <a:ext cx="511866" cy="507328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349708" y="583045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选择首页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02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563" y="1290211"/>
            <a:ext cx="2966102" cy="51549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450" y="1305225"/>
            <a:ext cx="582885" cy="5679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47047" y="1410117"/>
            <a:ext cx="1781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点击邀请码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062" y="1290211"/>
            <a:ext cx="3183111" cy="515495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522940" y="1873164"/>
            <a:ext cx="3104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输入“</a:t>
            </a:r>
            <a:r>
              <a:rPr lang="en-US" altLang="zh-CN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jfwfmc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”点击确定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642271" y="2460462"/>
            <a:ext cx="1354964" cy="3183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jf</a:t>
            </a:r>
            <a:r>
              <a:rPr lang="en-US" altLang="zh-CN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wfmc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4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84" y="1463012"/>
            <a:ext cx="2944073" cy="51255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542" y="3520853"/>
            <a:ext cx="829915" cy="80863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11073" y="3740504"/>
            <a:ext cx="194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选择“直播课堂”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885" y="1463012"/>
            <a:ext cx="2830060" cy="516638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10011" y="3371172"/>
            <a:ext cx="239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打开该课程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34046" y="2863971"/>
            <a:ext cx="931653" cy="38818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80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146</Words>
  <Application>Microsoft Office PowerPoint</Application>
  <PresentationFormat>宽屏</PresentationFormat>
  <Paragraphs>38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Calibri Light</vt:lpstr>
      <vt:lpstr>Verdana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2018-04-26T07:21:52Z</dcterms:created>
  <dcterms:modified xsi:type="dcterms:W3CDTF">2018-04-27T01:10:04Z</dcterms:modified>
</cp:coreProperties>
</file>